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The antebellum period test: Review Guide homework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Know all of the terms, identifications, and events on your review guides in preparation for the test.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8457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</TotalTime>
  <Words>28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Integral</vt:lpstr>
      <vt:lpstr>The antebellum period test: Review Guide homework 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antebellum period test: Review Guide homework </dc:title>
  <dc:creator>Adam Henry</dc:creator>
  <cp:lastModifiedBy>Adam Henry</cp:lastModifiedBy>
  <cp:revision>2</cp:revision>
  <dcterms:created xsi:type="dcterms:W3CDTF">2014-12-10T20:30:47Z</dcterms:created>
  <dcterms:modified xsi:type="dcterms:W3CDTF">2014-12-10T20:33:45Z</dcterms:modified>
</cp:coreProperties>
</file>